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2801600" cy="12801600"/>
  <p:notesSz cx="6858000" cy="9144000"/>
  <p:defaultTextStyle>
    <a:defPPr>
      <a:defRPr lang="en-US"/>
    </a:defPPr>
    <a:lvl1pPr marL="0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1pPr>
    <a:lvl2pPr marL="544573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2pPr>
    <a:lvl3pPr marL="1089146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3pPr>
    <a:lvl4pPr marL="1633718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4pPr>
    <a:lvl5pPr marL="2178291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5pPr>
    <a:lvl6pPr marL="2722864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6pPr>
    <a:lvl7pPr marL="3267437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7pPr>
    <a:lvl8pPr marL="3812010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8pPr>
    <a:lvl9pPr marL="4356582" algn="l" defTabSz="1089146" rtl="0" eaLnBrk="1" latinLnBrk="0" hangingPunct="1">
      <a:defRPr sz="21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BC64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howGuides="1">
      <p:cViewPr>
        <p:scale>
          <a:sx n="80" d="100"/>
          <a:sy n="80" d="100"/>
        </p:scale>
        <p:origin x="-726" y="390"/>
      </p:cViewPr>
      <p:guideLst>
        <p:guide orient="horz" pos="4032"/>
        <p:guide pos="40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095078"/>
            <a:ext cx="10881360" cy="4456853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6723804"/>
            <a:ext cx="9601200" cy="3090756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6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01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3191514"/>
            <a:ext cx="11041380" cy="5325109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8567000"/>
            <a:ext cx="11041380" cy="2800349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8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3407833"/>
            <a:ext cx="5440680" cy="81224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3407833"/>
            <a:ext cx="5440680" cy="81224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0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681570"/>
            <a:ext cx="11041380" cy="247438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3138171"/>
            <a:ext cx="5415676" cy="1537969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4676140"/>
            <a:ext cx="5415676" cy="68778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3138171"/>
            <a:ext cx="5442347" cy="1537969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4676140"/>
            <a:ext cx="5442347" cy="68778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2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0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3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853440"/>
            <a:ext cx="4128849" cy="298704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843196"/>
            <a:ext cx="6480810" cy="9097433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3840480"/>
            <a:ext cx="4128849" cy="7114964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2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853440"/>
            <a:ext cx="4128849" cy="298704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843196"/>
            <a:ext cx="6480810" cy="9097433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3840480"/>
            <a:ext cx="4128849" cy="7114964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0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5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681567"/>
            <a:ext cx="2760345" cy="108487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681567"/>
            <a:ext cx="8121015" cy="108487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1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681570"/>
            <a:ext cx="1104138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3407833"/>
            <a:ext cx="1104138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11865189"/>
            <a:ext cx="288036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DB048-233E-4544-AD65-F22F885D4C87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11865189"/>
            <a:ext cx="432054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11865189"/>
            <a:ext cx="288036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E12FE-9911-49C1-A4F3-9AEF6DAEF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8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3" name="Straight Connector 282"/>
          <p:cNvCxnSpPr/>
          <p:nvPr/>
        </p:nvCxnSpPr>
        <p:spPr>
          <a:xfrm>
            <a:off x="218209" y="232756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Rectangle 6"/>
          <p:cNvSpPr>
            <a:spLocks noChangeArrowheads="1"/>
          </p:cNvSpPr>
          <p:nvPr/>
        </p:nvSpPr>
        <p:spPr bwMode="auto">
          <a:xfrm>
            <a:off x="9258300" y="8686800"/>
            <a:ext cx="2057400" cy="2171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Legend</a:t>
            </a:r>
          </a:p>
        </p:txBody>
      </p:sp>
      <p:sp>
        <p:nvSpPr>
          <p:cNvPr id="285" name="Rectangle 52"/>
          <p:cNvSpPr>
            <a:spLocks noChangeArrowheads="1"/>
          </p:cNvSpPr>
          <p:nvPr/>
        </p:nvSpPr>
        <p:spPr bwMode="auto">
          <a:xfrm>
            <a:off x="5257800" y="105156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Color Attachment</a:t>
            </a:r>
            <a:endParaRPr lang="en-US" sz="12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86" name="Rectangle 12"/>
          <p:cNvSpPr>
            <a:spLocks noChangeArrowheads="1"/>
          </p:cNvSpPr>
          <p:nvPr/>
        </p:nvSpPr>
        <p:spPr bwMode="auto">
          <a:xfrm>
            <a:off x="1600199" y="18288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Draw</a:t>
            </a:r>
            <a:endParaRPr lang="en-US" sz="12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87" name="Rectangle 12"/>
          <p:cNvSpPr>
            <a:spLocks noChangeArrowheads="1"/>
          </p:cNvSpPr>
          <p:nvPr/>
        </p:nvSpPr>
        <p:spPr bwMode="auto">
          <a:xfrm>
            <a:off x="1600199" y="27432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Vertex Shader</a:t>
            </a:r>
          </a:p>
        </p:txBody>
      </p:sp>
      <p:sp>
        <p:nvSpPr>
          <p:cNvPr id="288" name="Rectangle 12"/>
          <p:cNvSpPr>
            <a:spLocks noChangeArrowheads="1"/>
          </p:cNvSpPr>
          <p:nvPr/>
        </p:nvSpPr>
        <p:spPr bwMode="auto">
          <a:xfrm>
            <a:off x="1609223" y="41148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Control Shader</a:t>
            </a:r>
          </a:p>
        </p:txBody>
      </p:sp>
      <p:sp>
        <p:nvSpPr>
          <p:cNvPr id="289" name="Rectangle 12"/>
          <p:cNvSpPr>
            <a:spLocks noChangeArrowheads="1"/>
          </p:cNvSpPr>
          <p:nvPr/>
        </p:nvSpPr>
        <p:spPr bwMode="auto">
          <a:xfrm>
            <a:off x="1600199" y="45720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Primitive Generator</a:t>
            </a:r>
            <a:endParaRPr lang="en-US" sz="12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0" name="Rectangle 12"/>
          <p:cNvSpPr>
            <a:spLocks noChangeArrowheads="1"/>
          </p:cNvSpPr>
          <p:nvPr/>
        </p:nvSpPr>
        <p:spPr bwMode="auto">
          <a:xfrm>
            <a:off x="1600199" y="64008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Geometry Shader</a:t>
            </a:r>
          </a:p>
        </p:txBody>
      </p:sp>
      <p:sp>
        <p:nvSpPr>
          <p:cNvPr id="291" name="Rectangle 12"/>
          <p:cNvSpPr>
            <a:spLocks noChangeArrowheads="1"/>
          </p:cNvSpPr>
          <p:nvPr/>
        </p:nvSpPr>
        <p:spPr bwMode="auto">
          <a:xfrm>
            <a:off x="1600199" y="77724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Rasterization</a:t>
            </a:r>
          </a:p>
        </p:txBody>
      </p:sp>
      <p:sp>
        <p:nvSpPr>
          <p:cNvPr id="292" name="Rectangle 12"/>
          <p:cNvSpPr>
            <a:spLocks noChangeArrowheads="1"/>
          </p:cNvSpPr>
          <p:nvPr/>
        </p:nvSpPr>
        <p:spPr bwMode="auto">
          <a:xfrm>
            <a:off x="1600199" y="96012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Fragment Shader</a:t>
            </a:r>
          </a:p>
        </p:txBody>
      </p:sp>
      <p:sp>
        <p:nvSpPr>
          <p:cNvPr id="293" name="Rectangle 6"/>
          <p:cNvSpPr>
            <a:spLocks noChangeArrowheads="1"/>
          </p:cNvSpPr>
          <p:nvPr/>
        </p:nvSpPr>
        <p:spPr bwMode="auto">
          <a:xfrm>
            <a:off x="5257800" y="18288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Indirect </a:t>
            </a: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Buffer Binding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4" name="Rectangle 12"/>
          <p:cNvSpPr>
            <a:spLocks noChangeArrowheads="1"/>
          </p:cNvSpPr>
          <p:nvPr/>
        </p:nvSpPr>
        <p:spPr bwMode="auto">
          <a:xfrm>
            <a:off x="1600199" y="105156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Color/Blending Operations</a:t>
            </a:r>
            <a:endParaRPr lang="en-US" sz="12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5" name="Rectangle 6"/>
          <p:cNvSpPr>
            <a:spLocks noChangeArrowheads="1"/>
          </p:cNvSpPr>
          <p:nvPr/>
        </p:nvSpPr>
        <p:spPr bwMode="auto">
          <a:xfrm>
            <a:off x="5257800" y="54864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Storage Image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6" name="Rectangle 6"/>
          <p:cNvSpPr>
            <a:spLocks noChangeArrowheads="1"/>
          </p:cNvSpPr>
          <p:nvPr/>
        </p:nvSpPr>
        <p:spPr bwMode="auto">
          <a:xfrm>
            <a:off x="5257800" y="59436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Storage Texel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7" name="Rectangle 6"/>
          <p:cNvSpPr>
            <a:spLocks noChangeArrowheads="1"/>
          </p:cNvSpPr>
          <p:nvPr/>
        </p:nvSpPr>
        <p:spPr bwMode="auto">
          <a:xfrm>
            <a:off x="5257800" y="64008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Storage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8" name="Rectangle 6"/>
          <p:cNvSpPr>
            <a:spLocks noChangeArrowheads="1"/>
          </p:cNvSpPr>
          <p:nvPr/>
        </p:nvSpPr>
        <p:spPr bwMode="auto">
          <a:xfrm>
            <a:off x="5257800" y="41148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Sampled Image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9" name="Rectangle 6"/>
          <p:cNvSpPr>
            <a:spLocks noChangeArrowheads="1"/>
          </p:cNvSpPr>
          <p:nvPr/>
        </p:nvSpPr>
        <p:spPr bwMode="auto">
          <a:xfrm>
            <a:off x="5257800" y="45720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Uniform Texel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1" name="Rectangle 6"/>
          <p:cNvSpPr>
            <a:spLocks noChangeArrowheads="1"/>
          </p:cNvSpPr>
          <p:nvPr/>
        </p:nvSpPr>
        <p:spPr bwMode="auto">
          <a:xfrm>
            <a:off x="5257800" y="22860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Index </a:t>
            </a: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Buffer </a:t>
            </a: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Binding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2" name="Rectangle 6"/>
          <p:cNvSpPr>
            <a:spLocks noChangeArrowheads="1"/>
          </p:cNvSpPr>
          <p:nvPr/>
        </p:nvSpPr>
        <p:spPr bwMode="auto">
          <a:xfrm>
            <a:off x="5257800" y="27432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Vertex </a:t>
            </a: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Buffer </a:t>
            </a: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Binding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3" name="Rectangle 6"/>
          <p:cNvSpPr>
            <a:spLocks noChangeArrowheads="1"/>
          </p:cNvSpPr>
          <p:nvPr/>
        </p:nvSpPr>
        <p:spPr bwMode="auto">
          <a:xfrm>
            <a:off x="9372600" y="10172700"/>
            <a:ext cx="18288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Image</a:t>
            </a:r>
          </a:p>
        </p:txBody>
      </p:sp>
      <p:sp>
        <p:nvSpPr>
          <p:cNvPr id="304" name="Rectangle 6"/>
          <p:cNvSpPr>
            <a:spLocks noChangeArrowheads="1"/>
          </p:cNvSpPr>
          <p:nvPr/>
        </p:nvSpPr>
        <p:spPr bwMode="auto">
          <a:xfrm>
            <a:off x="9372600" y="9829800"/>
            <a:ext cx="18288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Buffer</a:t>
            </a:r>
            <a:endParaRPr lang="en-US" sz="1035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5" name="Rectangle 6"/>
          <p:cNvSpPr>
            <a:spLocks noChangeArrowheads="1"/>
          </p:cNvSpPr>
          <p:nvPr/>
        </p:nvSpPr>
        <p:spPr bwMode="auto">
          <a:xfrm>
            <a:off x="9372600" y="9486900"/>
            <a:ext cx="18288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Programmable Stage</a:t>
            </a:r>
          </a:p>
        </p:txBody>
      </p:sp>
      <p:sp>
        <p:nvSpPr>
          <p:cNvPr id="306" name="Rectangle 6"/>
          <p:cNvSpPr>
            <a:spLocks noChangeArrowheads="1"/>
          </p:cNvSpPr>
          <p:nvPr/>
        </p:nvSpPr>
        <p:spPr bwMode="auto">
          <a:xfrm>
            <a:off x="9372600" y="9144000"/>
            <a:ext cx="18288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Fixed Function Stage</a:t>
            </a:r>
          </a:p>
        </p:txBody>
      </p:sp>
      <p:sp>
        <p:nvSpPr>
          <p:cNvPr id="307" name="Rectangle 12"/>
          <p:cNvSpPr>
            <a:spLocks noChangeArrowheads="1"/>
          </p:cNvSpPr>
          <p:nvPr/>
        </p:nvSpPr>
        <p:spPr bwMode="auto">
          <a:xfrm>
            <a:off x="1600199" y="50292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Evaluation Shader</a:t>
            </a:r>
          </a:p>
        </p:txBody>
      </p:sp>
      <p:sp>
        <p:nvSpPr>
          <p:cNvPr id="308" name="Rectangle 12"/>
          <p:cNvSpPr>
            <a:spLocks noChangeArrowheads="1"/>
          </p:cNvSpPr>
          <p:nvPr/>
        </p:nvSpPr>
        <p:spPr bwMode="auto">
          <a:xfrm>
            <a:off x="8458200" y="18288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Dispatch</a:t>
            </a:r>
            <a:endParaRPr lang="en-US" sz="1208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09" name="Rectangle 12"/>
          <p:cNvSpPr>
            <a:spLocks noChangeArrowheads="1"/>
          </p:cNvSpPr>
          <p:nvPr/>
        </p:nvSpPr>
        <p:spPr bwMode="auto">
          <a:xfrm>
            <a:off x="8458200" y="2743200"/>
            <a:ext cx="2743200" cy="228600"/>
          </a:xfrm>
          <a:prstGeom prst="rect">
            <a:avLst/>
          </a:prstGeom>
          <a:solidFill>
            <a:srgbClr val="FFCC66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Compute Shader</a:t>
            </a:r>
          </a:p>
        </p:txBody>
      </p:sp>
      <p:sp>
        <p:nvSpPr>
          <p:cNvPr id="310" name="Rectangle 6"/>
          <p:cNvSpPr>
            <a:spLocks noChangeArrowheads="1"/>
          </p:cNvSpPr>
          <p:nvPr/>
        </p:nvSpPr>
        <p:spPr bwMode="auto">
          <a:xfrm>
            <a:off x="5257800" y="5029200"/>
            <a:ext cx="2286000" cy="228600"/>
          </a:xfrm>
          <a:prstGeom prst="rect">
            <a:avLst/>
          </a:prstGeom>
          <a:solidFill>
            <a:srgbClr val="8999CD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Uniform Buffer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1" name="Rectangle 6"/>
          <p:cNvSpPr>
            <a:spLocks noChangeArrowheads="1"/>
          </p:cNvSpPr>
          <p:nvPr/>
        </p:nvSpPr>
        <p:spPr bwMode="auto">
          <a:xfrm>
            <a:off x="5257800" y="96012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Input Attachment</a:t>
            </a:r>
            <a:endParaRPr lang="en-US" sz="12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2" name="Rectangle 12"/>
          <p:cNvSpPr>
            <a:spLocks noChangeArrowheads="1"/>
          </p:cNvSpPr>
          <p:nvPr/>
        </p:nvSpPr>
        <p:spPr bwMode="auto">
          <a:xfrm>
            <a:off x="1600199" y="22860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Input </a:t>
            </a: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Assembler</a:t>
            </a:r>
          </a:p>
        </p:txBody>
      </p:sp>
      <p:sp>
        <p:nvSpPr>
          <p:cNvPr id="313" name="Rectangle 12"/>
          <p:cNvSpPr>
            <a:spLocks noChangeArrowheads="1"/>
          </p:cNvSpPr>
          <p:nvPr/>
        </p:nvSpPr>
        <p:spPr bwMode="auto">
          <a:xfrm>
            <a:off x="1600199" y="36576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Tessellation Assembler</a:t>
            </a:r>
          </a:p>
        </p:txBody>
      </p:sp>
      <p:sp>
        <p:nvSpPr>
          <p:cNvPr id="314" name="Rectangle 12"/>
          <p:cNvSpPr>
            <a:spLocks noChangeArrowheads="1"/>
          </p:cNvSpPr>
          <p:nvPr/>
        </p:nvSpPr>
        <p:spPr bwMode="auto">
          <a:xfrm>
            <a:off x="1600199" y="59436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Geometry Assembler</a:t>
            </a:r>
          </a:p>
        </p:txBody>
      </p:sp>
      <p:sp>
        <p:nvSpPr>
          <p:cNvPr id="315" name="Rectangle 12"/>
          <p:cNvSpPr>
            <a:spLocks noChangeArrowheads="1"/>
          </p:cNvSpPr>
          <p:nvPr/>
        </p:nvSpPr>
        <p:spPr bwMode="auto">
          <a:xfrm>
            <a:off x="1600199" y="73152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Primitive Assembler</a:t>
            </a:r>
          </a:p>
        </p:txBody>
      </p:sp>
      <p:sp>
        <p:nvSpPr>
          <p:cNvPr id="316" name="Rectangle 12"/>
          <p:cNvSpPr>
            <a:spLocks noChangeArrowheads="1"/>
          </p:cNvSpPr>
          <p:nvPr/>
        </p:nvSpPr>
        <p:spPr bwMode="auto">
          <a:xfrm>
            <a:off x="1600199" y="86868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Pre-Fragment Operations</a:t>
            </a:r>
            <a:endParaRPr lang="en-US" sz="12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7" name="Rectangle 12"/>
          <p:cNvSpPr>
            <a:spLocks noChangeArrowheads="1"/>
          </p:cNvSpPr>
          <p:nvPr/>
        </p:nvSpPr>
        <p:spPr bwMode="auto">
          <a:xfrm>
            <a:off x="1600199" y="91440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Fragment Assembler</a:t>
            </a:r>
            <a:endParaRPr lang="en-US" sz="12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18" name="Rectangle 12"/>
          <p:cNvSpPr>
            <a:spLocks noChangeArrowheads="1"/>
          </p:cNvSpPr>
          <p:nvPr/>
        </p:nvSpPr>
        <p:spPr bwMode="auto">
          <a:xfrm>
            <a:off x="1600199" y="100584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Post-Fragment Operations</a:t>
            </a:r>
          </a:p>
        </p:txBody>
      </p:sp>
      <p:sp>
        <p:nvSpPr>
          <p:cNvPr id="319" name="Rectangle 12"/>
          <p:cNvSpPr>
            <a:spLocks noChangeArrowheads="1"/>
          </p:cNvSpPr>
          <p:nvPr/>
        </p:nvSpPr>
        <p:spPr bwMode="auto">
          <a:xfrm>
            <a:off x="8458200" y="2286000"/>
            <a:ext cx="2743200" cy="228600"/>
          </a:xfrm>
          <a:prstGeom prst="rect">
            <a:avLst/>
          </a:prstGeom>
          <a:solidFill>
            <a:srgbClr val="F7C0A7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8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Compute Assembler</a:t>
            </a:r>
          </a:p>
        </p:txBody>
      </p:sp>
      <p:sp>
        <p:nvSpPr>
          <p:cNvPr id="320" name="Rectangle 46"/>
          <p:cNvSpPr>
            <a:spLocks noChangeArrowheads="1"/>
          </p:cNvSpPr>
          <p:nvPr/>
        </p:nvSpPr>
        <p:spPr bwMode="auto">
          <a:xfrm flipV="1">
            <a:off x="5200650" y="3771900"/>
            <a:ext cx="2400300" cy="2914650"/>
          </a:xfrm>
          <a:prstGeom prst="rect">
            <a:avLst/>
          </a:prstGeom>
          <a:noFill/>
          <a:ln w="38100" cap="rnd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endParaRPr lang="en-US" sz="1200"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321" name="Straight Arrow Connector 320"/>
          <p:cNvCxnSpPr>
            <a:stCxn id="293" idx="1"/>
            <a:endCxn id="286" idx="3"/>
          </p:cNvCxnSpPr>
          <p:nvPr/>
        </p:nvCxnSpPr>
        <p:spPr>
          <a:xfrm flipH="1">
            <a:off x="4343399" y="1943100"/>
            <a:ext cx="914401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Elbow Connector 322"/>
          <p:cNvCxnSpPr>
            <a:endCxn id="312" idx="3"/>
          </p:cNvCxnSpPr>
          <p:nvPr/>
        </p:nvCxnSpPr>
        <p:spPr>
          <a:xfrm rot="10800000">
            <a:off x="4343400" y="2400300"/>
            <a:ext cx="685801" cy="228600"/>
          </a:xfrm>
          <a:prstGeom prst="bentConnector3">
            <a:avLst>
              <a:gd name="adj1" fmla="val 31449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/>
          <p:cNvCxnSpPr/>
          <p:nvPr/>
        </p:nvCxnSpPr>
        <p:spPr>
          <a:xfrm>
            <a:off x="4800599" y="2857501"/>
            <a:ext cx="0" cy="674370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324"/>
          <p:cNvCxnSpPr/>
          <p:nvPr/>
        </p:nvCxnSpPr>
        <p:spPr>
          <a:xfrm flipH="1">
            <a:off x="4343400" y="9601200"/>
            <a:ext cx="457199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Arrow Connector 325"/>
          <p:cNvCxnSpPr>
            <a:endCxn id="290" idx="3"/>
          </p:cNvCxnSpPr>
          <p:nvPr/>
        </p:nvCxnSpPr>
        <p:spPr>
          <a:xfrm flipH="1">
            <a:off x="4343399" y="65151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/>
          <p:cNvCxnSpPr>
            <a:endCxn id="307" idx="3"/>
          </p:cNvCxnSpPr>
          <p:nvPr/>
        </p:nvCxnSpPr>
        <p:spPr>
          <a:xfrm flipH="1">
            <a:off x="4343399" y="51435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/>
          <p:cNvCxnSpPr>
            <a:endCxn id="288" idx="3"/>
          </p:cNvCxnSpPr>
          <p:nvPr/>
        </p:nvCxnSpPr>
        <p:spPr>
          <a:xfrm flipH="1">
            <a:off x="4352423" y="4229100"/>
            <a:ext cx="448176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>
            <a:endCxn id="287" idx="3"/>
          </p:cNvCxnSpPr>
          <p:nvPr/>
        </p:nvCxnSpPr>
        <p:spPr>
          <a:xfrm flipH="1">
            <a:off x="4343399" y="2851484"/>
            <a:ext cx="445168" cy="6016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/>
          <p:cNvCxnSpPr>
            <a:stCxn id="296" idx="1"/>
          </p:cNvCxnSpPr>
          <p:nvPr/>
        </p:nvCxnSpPr>
        <p:spPr>
          <a:xfrm flipH="1">
            <a:off x="4800600" y="60579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Arrow Connector 330"/>
          <p:cNvCxnSpPr>
            <a:stCxn id="299" idx="1"/>
          </p:cNvCxnSpPr>
          <p:nvPr/>
        </p:nvCxnSpPr>
        <p:spPr>
          <a:xfrm flipH="1">
            <a:off x="4800600" y="46863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/>
          <p:cNvCxnSpPr>
            <a:stCxn id="311" idx="1"/>
            <a:endCxn id="292" idx="3"/>
          </p:cNvCxnSpPr>
          <p:nvPr/>
        </p:nvCxnSpPr>
        <p:spPr>
          <a:xfrm flipH="1">
            <a:off x="4343399" y="9715500"/>
            <a:ext cx="914401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/>
          <p:cNvCxnSpPr/>
          <p:nvPr/>
        </p:nvCxnSpPr>
        <p:spPr>
          <a:xfrm>
            <a:off x="8001000" y="2857501"/>
            <a:ext cx="0" cy="3657599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Arrow Connector 333"/>
          <p:cNvCxnSpPr>
            <a:stCxn id="299" idx="3"/>
          </p:cNvCxnSpPr>
          <p:nvPr/>
        </p:nvCxnSpPr>
        <p:spPr>
          <a:xfrm>
            <a:off x="7543800" y="46863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/>
          <p:cNvCxnSpPr>
            <a:endCxn id="296" idx="3"/>
          </p:cNvCxnSpPr>
          <p:nvPr/>
        </p:nvCxnSpPr>
        <p:spPr>
          <a:xfrm flipH="1">
            <a:off x="7543800" y="60579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335"/>
          <p:cNvCxnSpPr/>
          <p:nvPr/>
        </p:nvCxnSpPr>
        <p:spPr>
          <a:xfrm flipH="1">
            <a:off x="8001000" y="2857500"/>
            <a:ext cx="445168" cy="6016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336"/>
          <p:cNvCxnSpPr>
            <a:stCxn id="293" idx="3"/>
            <a:endCxn id="308" idx="1"/>
          </p:cNvCxnSpPr>
          <p:nvPr/>
        </p:nvCxnSpPr>
        <p:spPr>
          <a:xfrm>
            <a:off x="7543800" y="1943100"/>
            <a:ext cx="9144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/>
          <p:cNvCxnSpPr>
            <a:stCxn id="286" idx="2"/>
            <a:endCxn id="312" idx="0"/>
          </p:cNvCxnSpPr>
          <p:nvPr/>
        </p:nvCxnSpPr>
        <p:spPr>
          <a:xfrm>
            <a:off x="2971799" y="20574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/>
          <p:cNvCxnSpPr>
            <a:stCxn id="312" idx="2"/>
            <a:endCxn id="287" idx="0"/>
          </p:cNvCxnSpPr>
          <p:nvPr/>
        </p:nvCxnSpPr>
        <p:spPr>
          <a:xfrm>
            <a:off x="2971799" y="25146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/>
          <p:cNvCxnSpPr>
            <a:stCxn id="287" idx="2"/>
            <a:endCxn id="313" idx="0"/>
          </p:cNvCxnSpPr>
          <p:nvPr/>
        </p:nvCxnSpPr>
        <p:spPr>
          <a:xfrm>
            <a:off x="2971799" y="2971800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/>
          <p:cNvCxnSpPr>
            <a:stCxn id="313" idx="2"/>
            <a:endCxn id="288" idx="0"/>
          </p:cNvCxnSpPr>
          <p:nvPr/>
        </p:nvCxnSpPr>
        <p:spPr>
          <a:xfrm>
            <a:off x="2971799" y="3886200"/>
            <a:ext cx="9024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/>
          <p:cNvCxnSpPr>
            <a:stCxn id="288" idx="2"/>
            <a:endCxn id="289" idx="0"/>
          </p:cNvCxnSpPr>
          <p:nvPr/>
        </p:nvCxnSpPr>
        <p:spPr>
          <a:xfrm flipH="1">
            <a:off x="2971799" y="4343400"/>
            <a:ext cx="9024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Arrow Connector 343"/>
          <p:cNvCxnSpPr>
            <a:stCxn id="289" idx="2"/>
            <a:endCxn id="307" idx="0"/>
          </p:cNvCxnSpPr>
          <p:nvPr/>
        </p:nvCxnSpPr>
        <p:spPr>
          <a:xfrm>
            <a:off x="2971799" y="48006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Arrow Connector 344"/>
          <p:cNvCxnSpPr>
            <a:stCxn id="307" idx="2"/>
            <a:endCxn id="314" idx="0"/>
          </p:cNvCxnSpPr>
          <p:nvPr/>
        </p:nvCxnSpPr>
        <p:spPr>
          <a:xfrm>
            <a:off x="2971799" y="5257801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/>
          <p:cNvCxnSpPr>
            <a:stCxn id="314" idx="2"/>
            <a:endCxn id="290" idx="0"/>
          </p:cNvCxnSpPr>
          <p:nvPr/>
        </p:nvCxnSpPr>
        <p:spPr>
          <a:xfrm>
            <a:off x="2971799" y="61722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Arrow Connector 346"/>
          <p:cNvCxnSpPr>
            <a:stCxn id="290" idx="2"/>
            <a:endCxn id="315" idx="0"/>
          </p:cNvCxnSpPr>
          <p:nvPr/>
        </p:nvCxnSpPr>
        <p:spPr>
          <a:xfrm>
            <a:off x="2971799" y="6629401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/>
          <p:cNvCxnSpPr>
            <a:stCxn id="315" idx="2"/>
            <a:endCxn id="291" idx="0"/>
          </p:cNvCxnSpPr>
          <p:nvPr/>
        </p:nvCxnSpPr>
        <p:spPr>
          <a:xfrm>
            <a:off x="2971799" y="75438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Arrow Connector 348"/>
          <p:cNvCxnSpPr>
            <a:stCxn id="291" idx="2"/>
            <a:endCxn id="316" idx="0"/>
          </p:cNvCxnSpPr>
          <p:nvPr/>
        </p:nvCxnSpPr>
        <p:spPr>
          <a:xfrm>
            <a:off x="2971799" y="8001000"/>
            <a:ext cx="0" cy="6858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Arrow Connector 349"/>
          <p:cNvCxnSpPr>
            <a:stCxn id="316" idx="2"/>
            <a:endCxn id="317" idx="0"/>
          </p:cNvCxnSpPr>
          <p:nvPr/>
        </p:nvCxnSpPr>
        <p:spPr>
          <a:xfrm>
            <a:off x="2971799" y="89154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Arrow Connector 350"/>
          <p:cNvCxnSpPr>
            <a:stCxn id="317" idx="2"/>
            <a:endCxn id="292" idx="0"/>
          </p:cNvCxnSpPr>
          <p:nvPr/>
        </p:nvCxnSpPr>
        <p:spPr>
          <a:xfrm>
            <a:off x="2971799" y="93726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Arrow Connector 351"/>
          <p:cNvCxnSpPr>
            <a:stCxn id="292" idx="2"/>
            <a:endCxn id="318" idx="0"/>
          </p:cNvCxnSpPr>
          <p:nvPr/>
        </p:nvCxnSpPr>
        <p:spPr>
          <a:xfrm>
            <a:off x="2971799" y="98298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Arrow Connector 352"/>
          <p:cNvCxnSpPr>
            <a:stCxn id="318" idx="2"/>
            <a:endCxn id="294" idx="0"/>
          </p:cNvCxnSpPr>
          <p:nvPr/>
        </p:nvCxnSpPr>
        <p:spPr>
          <a:xfrm>
            <a:off x="2971799" y="102870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/>
          <p:nvPr/>
        </p:nvCxnSpPr>
        <p:spPr>
          <a:xfrm>
            <a:off x="1143000" y="3314700"/>
            <a:ext cx="0" cy="228600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Connector 356"/>
          <p:cNvCxnSpPr/>
          <p:nvPr/>
        </p:nvCxnSpPr>
        <p:spPr>
          <a:xfrm>
            <a:off x="1143000" y="3314700"/>
            <a:ext cx="18288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Connector 359"/>
          <p:cNvCxnSpPr/>
          <p:nvPr/>
        </p:nvCxnSpPr>
        <p:spPr>
          <a:xfrm>
            <a:off x="1143000" y="6972300"/>
            <a:ext cx="18288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/>
          <p:cNvCxnSpPr/>
          <p:nvPr/>
        </p:nvCxnSpPr>
        <p:spPr>
          <a:xfrm>
            <a:off x="1143000" y="5600700"/>
            <a:ext cx="1828800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/>
          <p:cNvCxnSpPr>
            <a:stCxn id="308" idx="2"/>
            <a:endCxn id="319" idx="0"/>
          </p:cNvCxnSpPr>
          <p:nvPr/>
        </p:nvCxnSpPr>
        <p:spPr>
          <a:xfrm>
            <a:off x="9829800" y="20574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Arrow Connector 377"/>
          <p:cNvCxnSpPr>
            <a:stCxn id="319" idx="2"/>
            <a:endCxn id="309" idx="0"/>
          </p:cNvCxnSpPr>
          <p:nvPr/>
        </p:nvCxnSpPr>
        <p:spPr>
          <a:xfrm>
            <a:off x="9829800" y="2514600"/>
            <a:ext cx="0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Connector 389"/>
          <p:cNvCxnSpPr/>
          <p:nvPr/>
        </p:nvCxnSpPr>
        <p:spPr>
          <a:xfrm>
            <a:off x="1143000" y="5600700"/>
            <a:ext cx="0" cy="137160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Arrow Connector 403"/>
          <p:cNvCxnSpPr>
            <a:endCxn id="286" idx="0"/>
          </p:cNvCxnSpPr>
          <p:nvPr/>
        </p:nvCxnSpPr>
        <p:spPr>
          <a:xfrm flipH="1">
            <a:off x="2971799" y="1600200"/>
            <a:ext cx="1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Arrow Connector 405"/>
          <p:cNvCxnSpPr>
            <a:endCxn id="308" idx="0"/>
          </p:cNvCxnSpPr>
          <p:nvPr/>
        </p:nvCxnSpPr>
        <p:spPr>
          <a:xfrm flipH="1">
            <a:off x="9829800" y="1600200"/>
            <a:ext cx="3" cy="2286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52"/>
          <p:cNvSpPr>
            <a:spLocks noChangeArrowheads="1"/>
          </p:cNvSpPr>
          <p:nvPr/>
        </p:nvSpPr>
        <p:spPr bwMode="auto">
          <a:xfrm>
            <a:off x="5257800" y="10058400"/>
            <a:ext cx="2286000" cy="228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Depth/Stencil Attachment</a:t>
            </a:r>
            <a:endParaRPr lang="en-US" sz="12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7" name="Rectangle 46"/>
          <p:cNvSpPr>
            <a:spLocks noChangeArrowheads="1"/>
          </p:cNvSpPr>
          <p:nvPr/>
        </p:nvSpPr>
        <p:spPr bwMode="auto">
          <a:xfrm>
            <a:off x="5200650" y="9258300"/>
            <a:ext cx="2400300" cy="1714500"/>
          </a:xfrm>
          <a:prstGeom prst="rect">
            <a:avLst/>
          </a:prstGeom>
          <a:noFill/>
          <a:ln w="38100" cap="rnd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endParaRPr lang="en-US" sz="12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0" name="Rectangle 6"/>
          <p:cNvSpPr>
            <a:spLocks noChangeArrowheads="1"/>
          </p:cNvSpPr>
          <p:nvPr/>
        </p:nvSpPr>
        <p:spPr bwMode="auto">
          <a:xfrm>
            <a:off x="9372599" y="10515600"/>
            <a:ext cx="18288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035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Constants</a:t>
            </a:r>
          </a:p>
        </p:txBody>
      </p:sp>
      <p:sp>
        <p:nvSpPr>
          <p:cNvPr id="101" name="Rectangle 6"/>
          <p:cNvSpPr>
            <a:spLocks noChangeArrowheads="1"/>
          </p:cNvSpPr>
          <p:nvPr/>
        </p:nvSpPr>
        <p:spPr bwMode="auto">
          <a:xfrm>
            <a:off x="5257800" y="3429000"/>
            <a:ext cx="2286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Push Constants</a:t>
            </a:r>
          </a:p>
        </p:txBody>
      </p:sp>
      <p:cxnSp>
        <p:nvCxnSpPr>
          <p:cNvPr id="102" name="Straight Arrow Connector 101"/>
          <p:cNvCxnSpPr>
            <a:stCxn id="101" idx="1"/>
          </p:cNvCxnSpPr>
          <p:nvPr/>
        </p:nvCxnSpPr>
        <p:spPr>
          <a:xfrm flipH="1">
            <a:off x="4800600" y="35433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01" idx="3"/>
          </p:cNvCxnSpPr>
          <p:nvPr/>
        </p:nvCxnSpPr>
        <p:spPr>
          <a:xfrm>
            <a:off x="7543800" y="35433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301" idx="1"/>
            <a:endCxn id="302" idx="1"/>
          </p:cNvCxnSpPr>
          <p:nvPr/>
        </p:nvCxnSpPr>
        <p:spPr>
          <a:xfrm rot="10800000" flipV="1">
            <a:off x="5257800" y="2400300"/>
            <a:ext cx="12700" cy="457200"/>
          </a:xfrm>
          <a:prstGeom prst="bentConnector3">
            <a:avLst>
              <a:gd name="adj1" fmla="val 180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298" idx="1"/>
          </p:cNvCxnSpPr>
          <p:nvPr/>
        </p:nvCxnSpPr>
        <p:spPr>
          <a:xfrm flipH="1">
            <a:off x="4800600" y="42291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10" idx="1"/>
          </p:cNvCxnSpPr>
          <p:nvPr/>
        </p:nvCxnSpPr>
        <p:spPr>
          <a:xfrm flipH="1">
            <a:off x="4800600" y="51435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>
            <a:stCxn id="295" idx="1"/>
          </p:cNvCxnSpPr>
          <p:nvPr/>
        </p:nvCxnSpPr>
        <p:spPr>
          <a:xfrm flipH="1">
            <a:off x="4800600" y="56007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endCxn id="295" idx="3"/>
          </p:cNvCxnSpPr>
          <p:nvPr/>
        </p:nvCxnSpPr>
        <p:spPr>
          <a:xfrm flipH="1">
            <a:off x="7543800" y="56007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297" idx="1"/>
          </p:cNvCxnSpPr>
          <p:nvPr/>
        </p:nvCxnSpPr>
        <p:spPr>
          <a:xfrm flipH="1">
            <a:off x="4800600" y="65151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>
            <a:endCxn id="297" idx="3"/>
          </p:cNvCxnSpPr>
          <p:nvPr/>
        </p:nvCxnSpPr>
        <p:spPr>
          <a:xfrm flipH="1">
            <a:off x="7543800" y="65151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298" idx="3"/>
          </p:cNvCxnSpPr>
          <p:nvPr/>
        </p:nvCxnSpPr>
        <p:spPr>
          <a:xfrm>
            <a:off x="7543800" y="42291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310" idx="3"/>
          </p:cNvCxnSpPr>
          <p:nvPr/>
        </p:nvCxnSpPr>
        <p:spPr>
          <a:xfrm>
            <a:off x="7543800" y="5143500"/>
            <a:ext cx="4572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6"/>
          <p:cNvSpPr>
            <a:spLocks noChangeArrowheads="1"/>
          </p:cNvSpPr>
          <p:nvPr/>
        </p:nvSpPr>
        <p:spPr bwMode="auto">
          <a:xfrm>
            <a:off x="5257800" y="3829050"/>
            <a:ext cx="2286000" cy="228600"/>
          </a:xfrm>
          <a:prstGeom prst="rect">
            <a:avLst/>
          </a:prstGeom>
          <a:noFill/>
          <a:ln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Descriptor Sets</a:t>
            </a:r>
            <a:endParaRPr lang="en-US" sz="12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8" name="Rectangle 6"/>
          <p:cNvSpPr>
            <a:spLocks noChangeArrowheads="1"/>
          </p:cNvSpPr>
          <p:nvPr/>
        </p:nvSpPr>
        <p:spPr bwMode="auto">
          <a:xfrm>
            <a:off x="5200650" y="9315450"/>
            <a:ext cx="2286000" cy="228600"/>
          </a:xfrm>
          <a:prstGeom prst="rect">
            <a:avLst/>
          </a:prstGeom>
          <a:noFill/>
          <a:ln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Framebuffer</a:t>
            </a:r>
          </a:p>
        </p:txBody>
      </p:sp>
      <p:cxnSp>
        <p:nvCxnSpPr>
          <p:cNvPr id="98" name="Straight Arrow Connector 97"/>
          <p:cNvCxnSpPr>
            <a:stCxn id="285" idx="1"/>
          </p:cNvCxnSpPr>
          <p:nvPr/>
        </p:nvCxnSpPr>
        <p:spPr>
          <a:xfrm flipH="1">
            <a:off x="4343401" y="10629900"/>
            <a:ext cx="914399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103"/>
          <p:cNvCxnSpPr>
            <a:stCxn id="83" idx="3"/>
            <a:endCxn id="316" idx="3"/>
          </p:cNvCxnSpPr>
          <p:nvPr/>
        </p:nvCxnSpPr>
        <p:spPr>
          <a:xfrm flipH="1" flipV="1">
            <a:off x="4343399" y="8801100"/>
            <a:ext cx="3200401" cy="1371600"/>
          </a:xfrm>
          <a:prstGeom prst="bentConnector3">
            <a:avLst>
              <a:gd name="adj1" fmla="val -7143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 flipH="1">
            <a:off x="4343400" y="10172700"/>
            <a:ext cx="914399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20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81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Qualcomm Incorporated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Licea-Kane, Bill</dc:creator>
  <cp:lastModifiedBy>Jeff Bolz</cp:lastModifiedBy>
  <cp:revision>30</cp:revision>
  <dcterms:created xsi:type="dcterms:W3CDTF">2015-09-14T12:30:37Z</dcterms:created>
  <dcterms:modified xsi:type="dcterms:W3CDTF">2015-09-14T18:30:29Z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103759131</vt:i4>
  </property>
  <property fmtid="{D5CDD505-2E9C-101B-9397-08002B2CF9AE}" pid="3" name="_NewReviewCycle">
    <vt:lpwstr/>
  </property>
  <property fmtid="{D5CDD505-2E9C-101B-9397-08002B2CF9AE}" pid="4" name="_EmailSubject">
    <vt:lpwstr>[gl_common] RE: documenting the pipeline</vt:lpwstr>
  </property>
  <property fmtid="{D5CDD505-2E9C-101B-9397-08002B2CF9AE}" pid="5" name="_AuthorEmail">
    <vt:lpwstr>billl@qti.qualcomm.com</vt:lpwstr>
  </property>
  <property fmtid="{D5CDD505-2E9C-101B-9397-08002B2CF9AE}" pid="6" name="_AuthorEmailDisplayName">
    <vt:lpwstr>Licea-Kane, Bill</vt:lpwstr>
  </property>
</Properties>
</file>